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71" r:id="rId4"/>
    <p:sldId id="272" r:id="rId5"/>
  </p:sldIdLst>
  <p:sldSz cx="6858000" cy="9906000" type="A4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26"/>
    <a:srgbClr val="99382B"/>
    <a:srgbClr val="F47B58"/>
    <a:srgbClr val="DE9F75"/>
    <a:srgbClr val="EE577D"/>
    <a:srgbClr val="633B11"/>
    <a:srgbClr val="F0B131"/>
    <a:srgbClr val="7F6567"/>
    <a:srgbClr val="9E483D"/>
    <a:srgbClr val="A559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06" autoAdjust="0"/>
    <p:restoredTop sz="94667" autoAdjust="0"/>
  </p:normalViewPr>
  <p:slideViewPr>
    <p:cSldViewPr snapToGrid="0" showGuides="1">
      <p:cViewPr varScale="1">
        <p:scale>
          <a:sx n="60" d="100"/>
          <a:sy n="60" d="100"/>
        </p:scale>
        <p:origin x="2742" y="6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F192BB44-3C3D-46A9-9000-6199E4B420E5}" type="datetimeFigureOut">
              <a:rPr lang="en-GB" smtClean="0"/>
              <a:pPr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303999C-AB33-44F0-9BFA-509B3A757B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145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956816"/>
            <a:ext cx="6858000" cy="14996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8355106"/>
            <a:ext cx="6858000" cy="1021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38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>
            <a:extLst>
              <a:ext uri="{FF2B5EF4-FFF2-40B4-BE49-F238E27FC236}">
                <a16:creationId xmlns:a16="http://schemas.microsoft.com/office/drawing/2014/main" id="{B45415BF-D816-486A-813A-7593CAE0A4DA}"/>
              </a:ext>
            </a:extLst>
          </p:cNvPr>
          <p:cNvSpPr txBox="1"/>
          <p:nvPr/>
        </p:nvSpPr>
        <p:spPr>
          <a:xfrm>
            <a:off x="91440" y="2262746"/>
            <a:ext cx="6675120" cy="7001917"/>
          </a:xfrm>
          <a:prstGeom prst="rect">
            <a:avLst/>
          </a:prstGeom>
          <a:noFill/>
          <a:ln w="57150">
            <a:solidFill>
              <a:srgbClr val="00B0F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LUNCH</a:t>
            </a:r>
          </a:p>
          <a:p>
            <a:pPr algn="just" hangingPunct="0">
              <a:spcBef>
                <a:spcPts val="1200"/>
              </a:spcBef>
            </a:pPr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MAIN COURSES</a:t>
            </a:r>
            <a:r>
              <a:rPr lang="en-US" sz="2800" b="1" dirty="0">
                <a:solidFill>
                  <a:srgbClr val="99382B"/>
                </a:solidFill>
                <a:latin typeface="Century Gothic" panose="020B0502020202020204" pitchFamily="34" charset="0"/>
              </a:rPr>
              <a:t>			           </a:t>
            </a:r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AED</a:t>
            </a:r>
            <a:endParaRPr lang="en-US" sz="2000" b="1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Asian BBQ Chicken                                               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101</a:t>
            </a:r>
            <a:endParaRPr lang="en-US" sz="1600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Chicken, Onion, Red Pepper, Lime, Lime Juice, Brown Sugar, Soy Sauce, Garlic, Curry Powder. </a:t>
            </a:r>
          </a:p>
          <a:p>
            <a:pPr hangingPunct="0"/>
            <a:endParaRPr lang="en-US" sz="2000" b="1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Ginger Beef Peking Style                                      </a:t>
            </a:r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173</a:t>
            </a:r>
            <a:endParaRPr lang="en-US" sz="1600" dirty="0">
              <a:latin typeface="Century Gothic" panose="020B0502020202020204" pitchFamily="34" charset="0"/>
            </a:endParaRPr>
          </a:p>
          <a:p>
            <a:pPr hangingPunct="0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Beef Steak, Corn Flour, Carrots, Corn Oil, Onion, Red Bell Pepper, Green Bell Pepper, Soy Sauce, Vinegar, Ginger, Garlic, Black Pepper.</a:t>
            </a:r>
          </a:p>
          <a:p>
            <a:pPr hangingPunct="0"/>
            <a:endParaRPr lang="en-US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Grilled Fish with Asparagus Sauce                       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135</a:t>
            </a:r>
          </a:p>
          <a:p>
            <a:pPr lvl="0" hangingPunct="0"/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FISH FILLET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Asparagus, Onion,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LOW FAT MILK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Olive Oil, Corn Oil, Garlic Cloves, Salt, Parsley, Basil, Chives, Black Pepper.</a:t>
            </a:r>
          </a:p>
          <a:p>
            <a:pPr lvl="0" hangingPunct="0"/>
            <a:endParaRPr lang="en-US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Chicken penne with pink sauce                          20.00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160</a:t>
            </a:r>
            <a:endParaRPr lang="en-US" sz="1600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PENNE PASTA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LOW FAT MILK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Chicken, Tomato, Onion, Olive Oil, Tomato Paste,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WHEAT FLOUR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Garlic Paste, Oregano.</a:t>
            </a:r>
          </a:p>
          <a:p>
            <a:pPr hangingPunct="0"/>
            <a:endParaRPr lang="en-US" sz="16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19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Note: Letters in BOLD and RED COLOR contains allergen</a:t>
            </a:r>
            <a:endParaRPr lang="it-IT" sz="19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973E31-933E-430B-9AC5-060E905C463A}"/>
              </a:ext>
            </a:extLst>
          </p:cNvPr>
          <p:cNvSpPr txBox="1"/>
          <p:nvPr/>
        </p:nvSpPr>
        <p:spPr>
          <a:xfrm>
            <a:off x="624840" y="1062417"/>
            <a:ext cx="5608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endParaRPr lang="en-GB" altLang="en-US" sz="2400" b="1" dirty="0">
              <a:latin typeface="Castellar" panose="020A0402060406010301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GB" altLang="en-US" sz="2400" b="1" dirty="0">
                <a:solidFill>
                  <a:srgbClr val="002060"/>
                </a:solidFill>
                <a:latin typeface="Castellar" panose="020A0402060406010301" pitchFamily="18" charset="0"/>
              </a:rPr>
              <a:t>UNIVERSAL AMERICAN SCHOOL</a:t>
            </a:r>
          </a:p>
          <a:p>
            <a:pPr algn="ctr">
              <a:spcBef>
                <a:spcPct val="0"/>
              </a:spcBef>
            </a:pPr>
            <a:r>
              <a:rPr lang="en-GB" altLang="en-US" sz="2400" b="1" baseline="30000" dirty="0">
                <a:solidFill>
                  <a:srgbClr val="002060"/>
                </a:solidFill>
                <a:latin typeface="Castellar" panose="020A0402060406010301" pitchFamily="18" charset="0"/>
              </a:rPr>
              <a:t>10th </a:t>
            </a:r>
            <a:r>
              <a:rPr lang="en-GB" altLang="en-US" sz="2400" b="1" dirty="0">
                <a:solidFill>
                  <a:srgbClr val="002060"/>
                </a:solidFill>
                <a:latin typeface="Castellar" panose="020A0402060406010301" pitchFamily="18" charset="0"/>
              </a:rPr>
              <a:t>march 2025 </a:t>
            </a:r>
            <a:r>
              <a:rPr lang="en-GB" altLang="en-US" sz="2400" b="1" dirty="0" err="1">
                <a:solidFill>
                  <a:srgbClr val="002060"/>
                </a:solidFill>
                <a:latin typeface="Castellar" panose="020A0402060406010301" pitchFamily="18" charset="0"/>
              </a:rPr>
              <a:t>MONday</a:t>
            </a:r>
            <a:endParaRPr lang="en-GB" altLang="en-US" sz="2400" b="1" dirty="0">
              <a:solidFill>
                <a:srgbClr val="002060"/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361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>
            <a:extLst>
              <a:ext uri="{FF2B5EF4-FFF2-40B4-BE49-F238E27FC236}">
                <a16:creationId xmlns:a16="http://schemas.microsoft.com/office/drawing/2014/main" id="{B45415BF-D816-486A-813A-7593CAE0A4DA}"/>
              </a:ext>
            </a:extLst>
          </p:cNvPr>
          <p:cNvSpPr txBox="1"/>
          <p:nvPr/>
        </p:nvSpPr>
        <p:spPr>
          <a:xfrm>
            <a:off x="91440" y="2262746"/>
            <a:ext cx="6675120" cy="7555915"/>
          </a:xfrm>
          <a:prstGeom prst="rect">
            <a:avLst/>
          </a:prstGeom>
          <a:noFill/>
          <a:ln w="57150">
            <a:solidFill>
              <a:srgbClr val="00B0F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LUNCH</a:t>
            </a:r>
          </a:p>
          <a:p>
            <a:pPr algn="just" hangingPunct="0">
              <a:spcBef>
                <a:spcPts val="1200"/>
              </a:spcBef>
            </a:pPr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MAIN COURSES</a:t>
            </a:r>
            <a:r>
              <a:rPr lang="en-US" sz="2800" b="1" dirty="0">
                <a:solidFill>
                  <a:srgbClr val="99382B"/>
                </a:solidFill>
                <a:latin typeface="Century Gothic" panose="020B0502020202020204" pitchFamily="34" charset="0"/>
              </a:rPr>
              <a:t>			           </a:t>
            </a:r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AED</a:t>
            </a:r>
            <a:endParaRPr lang="en-US" sz="2000" b="1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Grilled Chicken Tandoori                                      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154</a:t>
            </a:r>
            <a:endParaRPr lang="en-US" sz="1600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Chicken, Onion,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YOGHURT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, Corn Oil, Lemon Juice, Salt, Garlic, Ginger, Paprika, Cumin, Turmeric, Coriander, Garam Masala.</a:t>
            </a:r>
          </a:p>
          <a:p>
            <a:pPr hangingPunct="0"/>
            <a:endParaRPr lang="en-US" sz="2000" b="1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Swedish Meatballs with Brown Gravy                  </a:t>
            </a:r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117</a:t>
            </a:r>
            <a:endParaRPr lang="en-US" sz="1600" dirty="0">
              <a:latin typeface="Century Gothic" panose="020B0502020202020204" pitchFamily="34" charset="0"/>
            </a:endParaRPr>
          </a:p>
          <a:p>
            <a:pPr hangingPunct="0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Beef, Beef Stock,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LOW FAT MILK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EGG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Onion,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ALL PURPOSE FLOUR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Corn Oil, Salt, Parsley, Mixed Spices, Black Pepper.</a:t>
            </a:r>
          </a:p>
          <a:p>
            <a:pPr hangingPunct="0"/>
            <a:endParaRPr lang="en-US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Grilled Fish Fillet with Dill Sauce                           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103</a:t>
            </a:r>
          </a:p>
          <a:p>
            <a:pPr lvl="0" hangingPunct="0"/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FISH FILLET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Tomato, Spinach, Onion, Corn Oil, Olive Oil, Salt, Dill Leaves, Black Pepper.</a:t>
            </a:r>
          </a:p>
          <a:p>
            <a:pPr lvl="0" hangingPunct="0"/>
            <a:endParaRPr lang="en-US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Homemade Macaroni Pasta with Chicken and Vegetable                                                               20.00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168</a:t>
            </a:r>
            <a:endParaRPr lang="en-US" sz="1600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Chicken,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ELBOW MACARONI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MOZZARELLA CHEESE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Mushroom, Broccoli Florets, Cherry Tomatoes,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LOW FAT MILK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Onion, Olive Oil, Spinach Leaves, Peas, Carrots,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FLOUR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Corn Oil, Salt, Garlic, Black Pepper.  </a:t>
            </a:r>
          </a:p>
          <a:p>
            <a:pPr hangingPunct="0"/>
            <a:endParaRPr lang="en-US" sz="16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19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Note: Letters in BOLD and RED COLOR contains allergen</a:t>
            </a:r>
            <a:endParaRPr lang="it-IT" sz="19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973E31-933E-430B-9AC5-060E905C463A}"/>
              </a:ext>
            </a:extLst>
          </p:cNvPr>
          <p:cNvSpPr txBox="1"/>
          <p:nvPr/>
        </p:nvSpPr>
        <p:spPr>
          <a:xfrm>
            <a:off x="624840" y="1062417"/>
            <a:ext cx="5608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endParaRPr lang="en-GB" altLang="en-US" sz="2400" b="1" dirty="0">
              <a:latin typeface="Castellar" panose="020A0402060406010301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GB" altLang="en-US" sz="2400" b="1" dirty="0">
                <a:solidFill>
                  <a:srgbClr val="002060"/>
                </a:solidFill>
                <a:latin typeface="Castellar" panose="020A0402060406010301" pitchFamily="18" charset="0"/>
              </a:rPr>
              <a:t>UNIVERSAL AMERICAN SCHOOL</a:t>
            </a:r>
          </a:p>
          <a:p>
            <a:pPr algn="ctr">
              <a:spcBef>
                <a:spcPct val="0"/>
              </a:spcBef>
            </a:pPr>
            <a:r>
              <a:rPr lang="en-GB" altLang="en-US" sz="2400" b="1" baseline="30000" dirty="0">
                <a:solidFill>
                  <a:srgbClr val="002060"/>
                </a:solidFill>
                <a:latin typeface="Castellar" panose="020A0402060406010301" pitchFamily="18" charset="0"/>
              </a:rPr>
              <a:t>11th </a:t>
            </a:r>
            <a:r>
              <a:rPr lang="en-GB" altLang="en-US" sz="2400" b="1" dirty="0">
                <a:solidFill>
                  <a:srgbClr val="002060"/>
                </a:solidFill>
                <a:latin typeface="Castellar" panose="020A0402060406010301" pitchFamily="18" charset="0"/>
              </a:rPr>
              <a:t>MARCH 2025 TUESDAY</a:t>
            </a:r>
          </a:p>
        </p:txBody>
      </p:sp>
    </p:spTree>
    <p:extLst>
      <p:ext uri="{BB962C8B-B14F-4D97-AF65-F5344CB8AC3E}">
        <p14:creationId xmlns:p14="http://schemas.microsoft.com/office/powerpoint/2010/main" val="3583330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>
            <a:extLst>
              <a:ext uri="{FF2B5EF4-FFF2-40B4-BE49-F238E27FC236}">
                <a16:creationId xmlns:a16="http://schemas.microsoft.com/office/drawing/2014/main" id="{B45415BF-D816-486A-813A-7593CAE0A4DA}"/>
              </a:ext>
            </a:extLst>
          </p:cNvPr>
          <p:cNvSpPr txBox="1"/>
          <p:nvPr/>
        </p:nvSpPr>
        <p:spPr>
          <a:xfrm>
            <a:off x="182880" y="2262746"/>
            <a:ext cx="6675120" cy="7371249"/>
          </a:xfrm>
          <a:prstGeom prst="rect">
            <a:avLst/>
          </a:prstGeom>
          <a:noFill/>
          <a:ln w="57150">
            <a:solidFill>
              <a:srgbClr val="00B0F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LUNCH</a:t>
            </a:r>
          </a:p>
          <a:p>
            <a:pPr algn="just" hangingPunct="0">
              <a:spcBef>
                <a:spcPts val="1200"/>
              </a:spcBef>
            </a:pPr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MAIN COURSES</a:t>
            </a:r>
            <a:r>
              <a:rPr lang="en-US" sz="2800" b="1" dirty="0">
                <a:solidFill>
                  <a:srgbClr val="99382B"/>
                </a:solidFill>
                <a:latin typeface="Century Gothic" panose="020B0502020202020204" pitchFamily="34" charset="0"/>
              </a:rPr>
              <a:t>			           </a:t>
            </a:r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AED</a:t>
            </a:r>
            <a:endParaRPr lang="en-US" sz="2000" b="1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Baked Chicken with Spinach and Cream Sauce                                </a:t>
            </a: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                                                                                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107</a:t>
            </a:r>
            <a:endParaRPr lang="en-US" sz="1600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Chicken Breast, Spinach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, MOZZARELLA CHEESE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, Corn Oil,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LOW FAT YOGURT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, Onion. </a:t>
            </a:r>
          </a:p>
          <a:p>
            <a:pPr hangingPunct="0"/>
            <a:endParaRPr lang="en-US" sz="2000" b="1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Beef Stroganoff                                                      </a:t>
            </a:r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153</a:t>
            </a:r>
            <a:endParaRPr lang="en-US" sz="1600" dirty="0">
              <a:latin typeface="Century Gothic" panose="020B0502020202020204" pitchFamily="34" charset="0"/>
            </a:endParaRPr>
          </a:p>
          <a:p>
            <a:pPr hangingPunct="0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Beef, Onion, Mushroom, Corn Oil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, LOW FAT MILK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Garlic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, FLOUR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Salt, Black Pepper, Paprika,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MUSTARD.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hangingPunct="0"/>
            <a:endParaRPr lang="en-US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Grilled Fish with Asparagus Sauce                      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130</a:t>
            </a:r>
          </a:p>
          <a:p>
            <a:pPr lvl="0" hangingPunct="0"/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FISH FILLET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Asparagus, Onion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, LOW FAT MILK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Olive Oil, Corn Oil, Garlic Cloves, Salt, Parsley, Basil, Chives, Black Pepper.</a:t>
            </a:r>
          </a:p>
          <a:p>
            <a:pPr lvl="0" hangingPunct="0"/>
            <a:endParaRPr lang="en-US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Mini Pasta with Turkey Meatballs in Tomato Sauce </a:t>
            </a:r>
          </a:p>
          <a:p>
            <a:pPr lvl="0"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                                                                                 20.00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187</a:t>
            </a:r>
            <a:endParaRPr lang="en-US" sz="1600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Turkey,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MOZZARELLA CHEESE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MACARONI PASTA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Tomato Paste, Onion,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EGG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Olive Oil, Salt, Black Pepper. </a:t>
            </a:r>
          </a:p>
          <a:p>
            <a:pPr hangingPunct="0"/>
            <a:endParaRPr lang="en-US" sz="16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19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Note: Letters in BOLD and RED COLOR contains allergen</a:t>
            </a:r>
            <a:endParaRPr lang="it-IT" sz="19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973E31-933E-430B-9AC5-060E905C463A}"/>
              </a:ext>
            </a:extLst>
          </p:cNvPr>
          <p:cNvSpPr txBox="1"/>
          <p:nvPr/>
        </p:nvSpPr>
        <p:spPr>
          <a:xfrm>
            <a:off x="624840" y="1062417"/>
            <a:ext cx="5608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endParaRPr lang="en-GB" altLang="en-US" sz="2400" b="1" dirty="0">
              <a:latin typeface="Castellar" panose="020A0402060406010301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GB" altLang="en-US" sz="2400" b="1" dirty="0">
                <a:solidFill>
                  <a:srgbClr val="002060"/>
                </a:solidFill>
                <a:latin typeface="Castellar" panose="020A0402060406010301" pitchFamily="18" charset="0"/>
              </a:rPr>
              <a:t>UNIVERSAL AMERICAN SCHOOL</a:t>
            </a:r>
          </a:p>
          <a:p>
            <a:pPr algn="ctr">
              <a:spcBef>
                <a:spcPct val="0"/>
              </a:spcBef>
            </a:pPr>
            <a:r>
              <a:rPr lang="en-GB" altLang="en-US" sz="2400" b="1" baseline="30000" dirty="0">
                <a:solidFill>
                  <a:srgbClr val="002060"/>
                </a:solidFill>
                <a:latin typeface="Castellar" panose="020A0402060406010301" pitchFamily="18" charset="0"/>
              </a:rPr>
              <a:t>12th </a:t>
            </a:r>
            <a:r>
              <a:rPr lang="en-GB" altLang="en-US" sz="2400" b="1" dirty="0">
                <a:solidFill>
                  <a:srgbClr val="002060"/>
                </a:solidFill>
                <a:latin typeface="Castellar" panose="020A0402060406010301" pitchFamily="18" charset="0"/>
              </a:rPr>
              <a:t>march 2025 </a:t>
            </a:r>
            <a:r>
              <a:rPr lang="en-GB" altLang="en-US" sz="2400" b="1" dirty="0" err="1">
                <a:solidFill>
                  <a:srgbClr val="002060"/>
                </a:solidFill>
                <a:latin typeface="Castellar" panose="020A0402060406010301" pitchFamily="18" charset="0"/>
              </a:rPr>
              <a:t>wednesday</a:t>
            </a:r>
            <a:endParaRPr lang="en-GB" altLang="en-US" sz="2400" b="1" dirty="0">
              <a:solidFill>
                <a:srgbClr val="002060"/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917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>
            <a:extLst>
              <a:ext uri="{FF2B5EF4-FFF2-40B4-BE49-F238E27FC236}">
                <a16:creationId xmlns:a16="http://schemas.microsoft.com/office/drawing/2014/main" id="{B45415BF-D816-486A-813A-7593CAE0A4DA}"/>
              </a:ext>
            </a:extLst>
          </p:cNvPr>
          <p:cNvSpPr txBox="1"/>
          <p:nvPr/>
        </p:nvSpPr>
        <p:spPr>
          <a:xfrm>
            <a:off x="91440" y="2262746"/>
            <a:ext cx="6675120" cy="7063472"/>
          </a:xfrm>
          <a:prstGeom prst="rect">
            <a:avLst/>
          </a:prstGeom>
          <a:noFill/>
          <a:ln w="57150">
            <a:solidFill>
              <a:srgbClr val="00B0F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LUNCH</a:t>
            </a:r>
          </a:p>
          <a:p>
            <a:pPr algn="just" hangingPunct="0">
              <a:spcBef>
                <a:spcPts val="1200"/>
              </a:spcBef>
            </a:pPr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MAIN COURSES</a:t>
            </a:r>
            <a:r>
              <a:rPr lang="en-US" sz="2800" b="1" dirty="0">
                <a:solidFill>
                  <a:srgbClr val="99382B"/>
                </a:solidFill>
                <a:latin typeface="Century Gothic" panose="020B0502020202020204" pitchFamily="34" charset="0"/>
              </a:rPr>
              <a:t>			           </a:t>
            </a:r>
            <a:r>
              <a:rPr lang="en-US" sz="2800" b="1" u="sng" dirty="0">
                <a:solidFill>
                  <a:srgbClr val="99382B"/>
                </a:solidFill>
                <a:latin typeface="Century Gothic" panose="020B0502020202020204" pitchFamily="34" charset="0"/>
              </a:rPr>
              <a:t>AED</a:t>
            </a:r>
            <a:endParaRPr lang="en-US" sz="2000" b="1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Chicken Biryani                                                      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130</a:t>
            </a:r>
            <a:endParaRPr lang="en-US" sz="1600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Chicken Breasts, Basmati Rice, Corn Oil, Onion, Salt, Garlic, Curry Paste, Chicken Stock, Cardamom, Bay Leaf, Cinnamon, Turmeric, Coriander, Ginger.</a:t>
            </a:r>
          </a:p>
          <a:p>
            <a:pPr hangingPunct="0"/>
            <a:endParaRPr lang="en-US" sz="2000" b="1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Roast Beef with Homemade Gravy                     </a:t>
            </a:r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128</a:t>
            </a:r>
            <a:endParaRPr lang="en-US" sz="1600" dirty="0">
              <a:latin typeface="Century Gothic" panose="020B0502020202020204" pitchFamily="34" charset="0"/>
            </a:endParaRPr>
          </a:p>
          <a:p>
            <a:pPr hangingPunct="0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Beef, Onion,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FLOUR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Worcestershire Sauce, Garlic, Black Pepper,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MUSTARD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Salt, Paprika, Beef Stock.</a:t>
            </a:r>
          </a:p>
          <a:p>
            <a:pPr hangingPunct="0"/>
            <a:endParaRPr lang="en-US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Pasta Casserole with Turkey, Vegetables and Cheese                                                                 20.00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167</a:t>
            </a:r>
          </a:p>
          <a:p>
            <a:pPr lvl="0" hangingPunct="0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Turkey,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MACARONI PASTA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Tomato Sauce, </a:t>
            </a:r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MOZZARELLA CHEESE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Salt, Garlic Cloves, Parsley, Basil Leaves, Oregano Leaves.</a:t>
            </a:r>
          </a:p>
          <a:p>
            <a:pPr lvl="0" hangingPunct="0"/>
            <a:endParaRPr lang="en-US" sz="20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hangingPunct="0"/>
            <a:r>
              <a:rPr lang="en-US" sz="2000" b="1" dirty="0">
                <a:solidFill>
                  <a:srgbClr val="006226"/>
                </a:solidFill>
                <a:latin typeface="Century Gothic" panose="020B0502020202020204" pitchFamily="34" charset="0"/>
              </a:rPr>
              <a:t>Fish Fillet with Garlic Sauce                                  20.00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hangingPunct="0"/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Calories</a:t>
            </a:r>
            <a:r>
              <a:rPr lang="en-US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131</a:t>
            </a:r>
            <a:endParaRPr lang="en-US" sz="1600" dirty="0">
              <a:solidFill>
                <a:srgbClr val="006226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FISH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, Corn Oil, Garlic, Vinegar, Parsley, Salt, Tarragon. </a:t>
            </a:r>
          </a:p>
          <a:p>
            <a:pPr hangingPunct="0"/>
            <a:endParaRPr lang="en-US" sz="16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  <a:p>
            <a:pPr hangingPunct="0"/>
            <a:r>
              <a:rPr lang="en-US" sz="19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Note: Letters in BOLD and RED COLOR contains allergen</a:t>
            </a:r>
            <a:endParaRPr lang="it-IT" sz="1900" b="1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973E31-933E-430B-9AC5-060E905C463A}"/>
              </a:ext>
            </a:extLst>
          </p:cNvPr>
          <p:cNvSpPr txBox="1"/>
          <p:nvPr/>
        </p:nvSpPr>
        <p:spPr>
          <a:xfrm>
            <a:off x="624840" y="1062417"/>
            <a:ext cx="5608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endParaRPr lang="en-GB" altLang="en-US" sz="2400" b="1" dirty="0">
              <a:latin typeface="Castellar" panose="020A0402060406010301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GB" altLang="en-US" sz="2400" b="1" dirty="0">
                <a:solidFill>
                  <a:srgbClr val="002060"/>
                </a:solidFill>
                <a:latin typeface="Castellar" panose="020A0402060406010301" pitchFamily="18" charset="0"/>
              </a:rPr>
              <a:t>UNIVERSAL AMERICAN SCHOOL</a:t>
            </a:r>
          </a:p>
          <a:p>
            <a:pPr algn="ctr">
              <a:spcBef>
                <a:spcPct val="0"/>
              </a:spcBef>
            </a:pPr>
            <a:r>
              <a:rPr lang="en-GB" altLang="en-US" sz="2400" b="1" baseline="30000" dirty="0">
                <a:solidFill>
                  <a:srgbClr val="002060"/>
                </a:solidFill>
                <a:latin typeface="Castellar" panose="020A0402060406010301" pitchFamily="18" charset="0"/>
              </a:rPr>
              <a:t>13th </a:t>
            </a:r>
            <a:r>
              <a:rPr lang="en-GB" altLang="en-US" sz="2400" b="1" dirty="0">
                <a:solidFill>
                  <a:srgbClr val="002060"/>
                </a:solidFill>
                <a:latin typeface="Castellar" panose="020A0402060406010301" pitchFamily="18" charset="0"/>
              </a:rPr>
              <a:t>march 2025 </a:t>
            </a:r>
            <a:r>
              <a:rPr lang="en-GB" altLang="en-US" sz="2400" b="1" dirty="0" err="1">
                <a:solidFill>
                  <a:srgbClr val="002060"/>
                </a:solidFill>
                <a:latin typeface="Castellar" panose="020A0402060406010301" pitchFamily="18" charset="0"/>
              </a:rPr>
              <a:t>thursday</a:t>
            </a:r>
            <a:endParaRPr lang="en-GB" altLang="en-US" sz="2400" b="1" dirty="0">
              <a:solidFill>
                <a:srgbClr val="002060"/>
              </a:solidFill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444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19862</TotalTime>
  <Words>663</Words>
  <Application>Microsoft Office PowerPoint</Application>
  <PresentationFormat>A4 Paper (210x297 mm)</PresentationFormat>
  <Paragraphs>90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Castellar</vt:lpstr>
      <vt:lpstr>Century Gothic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Denver Amiths</dc:creator>
  <cp:lastModifiedBy>Julylyn Garcia. Mucho</cp:lastModifiedBy>
  <cp:revision>728</cp:revision>
  <cp:lastPrinted>2024-10-21T04:03:41Z</cp:lastPrinted>
  <dcterms:created xsi:type="dcterms:W3CDTF">2017-02-07T07:28:08Z</dcterms:created>
  <dcterms:modified xsi:type="dcterms:W3CDTF">2025-03-07T04:21:42Z</dcterms:modified>
</cp:coreProperties>
</file>